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0" r:id="rId9"/>
    <p:sldId id="264" r:id="rId10"/>
    <p:sldId id="272" r:id="rId11"/>
    <p:sldId id="274" r:id="rId12"/>
    <p:sldId id="275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57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32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55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32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150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78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60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6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66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79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63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25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92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0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02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4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 r="-24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F28C-204F-4E2B-A799-88D6679CB893}" type="datetimeFigureOut">
              <a:rPr lang="pl-PL" smtClean="0"/>
              <a:pPr/>
              <a:t>17.06.2021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B77F-9B24-4E20-899B-A7984566B6B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190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ylwia.graja-zwolinska@up.poznan.p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magdalena.mackowiak@up.poznan.p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miroslawa.leopold@up.poznan.p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olga.grabowska@up.poznan.p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lena.kozera@up.poznan.p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dariusz.pienkowski@up.poznan.p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ydor@up.poznan.p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elcer@up.poznan.p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wr@up.poznan.p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witczak@up.poznan.pl" TargetMode="External"/><Relationship Id="rId2" Type="http://schemas.openxmlformats.org/officeDocument/2006/relationships/hyperlink" Target="mailto:kariera@up.poznan.p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sycholog@pracownik.up.poznan.pl" TargetMode="External"/><Relationship Id="rId2" Type="http://schemas.openxmlformats.org/officeDocument/2006/relationships/hyperlink" Target="mailto:doradca.zawodowy@up.poznan.p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wira.litaszewska@up.poznan.p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inga.manuszak@up.poznan.p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D5C64AF-55B4-446F-AF83-EA424314B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714500"/>
            <a:ext cx="4762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6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0171E5-EE8D-45EA-B4A8-5EFF2AC9B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7145" y="2099388"/>
            <a:ext cx="4228051" cy="3984170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</a:rPr>
              <a:t>jestem absolwentką Uniwersytetu Przyrodniczego w Poznaniu,  specjalizuję się w zakresie organizacji oferty wypoczynku na obszarach wiejskich (w nurcie turystyki przyrodniczej, ekoturystyki)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</a:rPr>
              <a:t>ukończyłam kurs asystenta osoby niepełnosprawnej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</a:rPr>
              <a:t>udzielam się w regionalnych stowarzyszeniach i organizacjach (Wielkopolska Organizacja Turystyczna, Wielkopolskie Towarzystwo Turystyki Wiejskiej i Agroturystyki), działam na rzecz własnej społeczności lokalnej (członek rady sołeckiej)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l-PL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</a:rPr>
              <a:t>prywatnie: uwielbiam pracę w ogrodzie, organizację imprez i wydarzeń, gier terenowych w szczególności dla dzieci i młodzieży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5C6DA15-AAEC-42DA-B6B8-78F09EA9B859}"/>
              </a:ext>
            </a:extLst>
          </p:cNvPr>
          <p:cNvSpPr txBox="1"/>
          <p:nvPr/>
        </p:nvSpPr>
        <p:spPr>
          <a:xfrm>
            <a:off x="1405709" y="868679"/>
            <a:ext cx="5766878" cy="161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 pitchFamily="34" charset="-18"/>
              </a:rPr>
              <a:t>SPECJALISTA DS. ADMINISTRACYJNO-BIUROWYCH ZWIĄZANYCH Z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 pitchFamily="34" charset="-18"/>
              </a:rPr>
              <a:t>OBSŁUGĄ STUDENTÓW, DOKTORANTÓW I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PRACOWNIKÓW</a:t>
            </a:r>
            <a:r>
              <a:rPr lang="pl-PL" sz="1600" b="1" dirty="0">
                <a:latin typeface="Tw Cen MT Condensed" panose="020B0606020104020203" pitchFamily="34" charset="-18"/>
              </a:rPr>
              <a:t> Z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 pitchFamily="34" charset="-18"/>
              </a:rPr>
              <a:t>NIEPEŁNOSPRAWNOŚCIĄ</a:t>
            </a:r>
          </a:p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pl-PL" sz="1600" dirty="0">
                <a:latin typeface="Tw Cen MT Condensed" panose="020B0606020104020203" pitchFamily="34" charset="-18"/>
              </a:rPr>
              <a:t>PRACOWNIK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 Condensed" panose="020B0606020104020203" pitchFamily="34" charset="-18"/>
            </a:endParaRPr>
          </a:p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lang="pl-PL" sz="2400" b="1" dirty="0">
                <a:latin typeface="Tw Cen MT Condensed" panose="020B0606020104020203" pitchFamily="34" charset="-18"/>
              </a:rPr>
              <a:t>DR INŻ. SYLWIA GRAJA-ZWOLIŃSKA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 Condensed" panose="020B0606020104020203" pitchFamily="34" charset="-18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255351F-259D-478E-892F-A62D9EEA0EF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93" y="3043617"/>
            <a:ext cx="2043404" cy="3195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7F9FBFE-75E1-4BE7-A66A-A22ECF5C0BC7}"/>
              </a:ext>
            </a:extLst>
          </p:cNvPr>
          <p:cNvSpPr txBox="1"/>
          <p:nvPr/>
        </p:nvSpPr>
        <p:spPr>
          <a:xfrm>
            <a:off x="7357145" y="899458"/>
            <a:ext cx="468944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KONTAKT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lang="pl-PL" dirty="0">
                <a:solidFill>
                  <a:srgbClr val="000000">
                    <a:lumMod val="65000"/>
                    <a:lumOff val="35000"/>
                  </a:srgbClr>
                </a:solidFill>
                <a:hlinkClick r:id="rId3"/>
              </a:rPr>
              <a:t>SYLWIA.GRAJA-ZWOLINSKA</a:t>
            </a: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hlinkClick r:id="rId3"/>
              </a:rPr>
              <a:t>@UP.POZNAN.PL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712DC3-74DD-43C3-8A6F-9E834D0B6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3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716D3-7778-46E8-A3E7-592F0B10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384314"/>
            <a:ext cx="9906000" cy="1377018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	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	</a:t>
            </a:r>
            <a:r>
              <a:rPr lang="pl-PL" sz="2700" dirty="0"/>
              <a:t>Doradca edukacyjny</a:t>
            </a:r>
            <a:br>
              <a:rPr lang="pl-PL" sz="2400" dirty="0"/>
            </a:br>
            <a:r>
              <a:rPr lang="pl-PL" sz="2400" dirty="0"/>
              <a:t>		</a:t>
            </a:r>
            <a:r>
              <a:rPr lang="pl-PL" sz="1800" dirty="0"/>
              <a:t>pracownik</a:t>
            </a:r>
            <a:br>
              <a:rPr lang="pl-PL" sz="2400" dirty="0"/>
            </a:br>
            <a:r>
              <a:rPr lang="pl-PL" sz="2400" dirty="0"/>
              <a:t>		</a:t>
            </a:r>
            <a:br>
              <a:rPr lang="pl-PL" sz="2400" dirty="0"/>
            </a:br>
            <a:r>
              <a:rPr lang="pl-PL" sz="2400" dirty="0"/>
              <a:t>		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A18F34-C158-4004-B69C-EC3D5BD04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0906" y="1599954"/>
            <a:ext cx="4649783" cy="47828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Dr Magdalena Maćkowiak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CFA666-1561-4F5A-8196-87B618808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8130" y="937419"/>
            <a:ext cx="4646602" cy="823912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KONTAKT</a:t>
            </a:r>
          </a:p>
          <a:p>
            <a:pPr algn="ctr"/>
            <a:r>
              <a:rPr lang="pl-PL" sz="1800" dirty="0">
                <a:hlinkClick r:id="rId2"/>
              </a:rPr>
              <a:t>magdalena.mackowiak@up.poznan.pl</a:t>
            </a:r>
            <a:r>
              <a:rPr lang="pl-PL" sz="1800" dirty="0"/>
              <a:t> </a:t>
            </a:r>
          </a:p>
          <a:p>
            <a:pPr algn="ctr"/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37A7EDE-7D8E-4DCE-AC76-E5B0CC1EE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9737" y="1761330"/>
            <a:ext cx="5614995" cy="4453939"/>
          </a:xfrm>
        </p:spPr>
        <p:txBody>
          <a:bodyPr>
            <a:normAutofit fontScale="85000" lnSpcReduction="10000"/>
          </a:bodyPr>
          <a:lstStyle/>
          <a:p>
            <a:r>
              <a:rPr lang="pl-PL" sz="1900" dirty="0"/>
              <a:t>dr nauk ekonomicznych, specjalność ekonomika rozwoju lokalnego</a:t>
            </a:r>
          </a:p>
          <a:p>
            <a:r>
              <a:rPr lang="pl-PL" sz="1900" dirty="0"/>
              <a:t>nauczyciel akademicki z ponad 20 letnim stażem (zarządzanie, marketing, komunikacja w biznesie, społeczna odpowiedzialność biznesu), opiekun praktyk i projektów stażowych</a:t>
            </a:r>
          </a:p>
          <a:p>
            <a:r>
              <a:rPr lang="pl-PL" sz="1900" dirty="0"/>
              <a:t>wieloletnie doświadczenie szkoleniowe w ramach współpracy z organizacjami pozarządowymi</a:t>
            </a:r>
          </a:p>
          <a:p>
            <a:r>
              <a:rPr lang="pl-PL" sz="1900" dirty="0"/>
              <a:t>specjalista ds. szkoleń i rozwoju pracowników</a:t>
            </a:r>
          </a:p>
          <a:p>
            <a:r>
              <a:rPr lang="pl-PL" sz="1900" dirty="0"/>
              <a:t>certyfikowana asystentka osób z niepełnosprawnościami</a:t>
            </a:r>
          </a:p>
          <a:p>
            <a:r>
              <a:rPr lang="pl-PL" sz="1900" dirty="0"/>
              <a:t>obszar działań: </a:t>
            </a:r>
            <a:r>
              <a:rPr lang="pl-PL" sz="1900" dirty="0">
                <a:cs typeface="Times New Roman" panose="02020603050405020304" pitchFamily="18" charset="0"/>
              </a:rPr>
              <a:t>wspieranie procesu edukacji osób z niepełnosprawnościami – współpraca ze studentami i nauczycielami akademickimi</a:t>
            </a:r>
            <a:endParaRPr lang="pl-PL" sz="1900" dirty="0"/>
          </a:p>
          <a:p>
            <a:r>
              <a:rPr lang="pl-PL" sz="1900" dirty="0"/>
              <a:t>pasjonatka pływania, kobiecego jazzu i gier planszowych</a:t>
            </a:r>
          </a:p>
          <a:p>
            <a:endParaRPr lang="pl-PL" sz="1600" dirty="0"/>
          </a:p>
          <a:p>
            <a:endParaRPr lang="pl-PL" sz="1800" dirty="0"/>
          </a:p>
          <a:p>
            <a:endParaRPr lang="pl-PL" sz="1800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DCA92236-9656-4F9C-B312-B131F92490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97" y="2366190"/>
            <a:ext cx="3061252" cy="3749253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481F223-F44D-46A0-80DE-C2D6F99D7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5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861E8B-E1DD-4B51-A636-E706D1D9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973" y="1008993"/>
            <a:ext cx="4414716" cy="1639614"/>
          </a:xfrm>
        </p:spPr>
        <p:txBody>
          <a:bodyPr>
            <a:normAutofit fontScale="25000" lnSpcReduction="20000"/>
          </a:bodyPr>
          <a:lstStyle/>
          <a:p>
            <a:pPr algn="ctr"/>
            <a:endParaRPr lang="pl-PL" dirty="0"/>
          </a:p>
          <a:p>
            <a:pPr algn="ctr"/>
            <a:endParaRPr lang="pl-PL" sz="2900" dirty="0"/>
          </a:p>
          <a:p>
            <a:pPr algn="ctr"/>
            <a:endParaRPr lang="pl-PL" sz="9600" dirty="0"/>
          </a:p>
          <a:p>
            <a:pPr algn="ctr"/>
            <a:endParaRPr lang="pl-PL" sz="9600" dirty="0"/>
          </a:p>
          <a:p>
            <a:pPr algn="ctr"/>
            <a:endParaRPr lang="pl-PL" sz="9600" dirty="0"/>
          </a:p>
          <a:p>
            <a:pPr algn="ctr"/>
            <a:r>
              <a:rPr lang="pl-PL" sz="9600" dirty="0"/>
              <a:t>SPECJALISTA DS. DOSKONALENIA JAKOŚCI DYDAKTYKI I KOMPETENCJI KADR</a:t>
            </a:r>
          </a:p>
          <a:p>
            <a:pPr algn="ctr"/>
            <a:r>
              <a:rPr lang="pl-PL" sz="6200" dirty="0"/>
              <a:t>Pracownik</a:t>
            </a:r>
          </a:p>
          <a:p>
            <a:pPr algn="ctr"/>
            <a:r>
              <a:rPr lang="pl-PL" sz="8000" b="1" dirty="0"/>
              <a:t>dr Mirosława Anna Leopold</a:t>
            </a:r>
          </a:p>
          <a:p>
            <a:pPr algn="ctr"/>
            <a:br>
              <a:rPr lang="pl-PL" sz="2100" dirty="0"/>
            </a:br>
            <a:endParaRPr lang="pl-PL" sz="2100" dirty="0"/>
          </a:p>
          <a:p>
            <a:pPr algn="ctr"/>
            <a:endParaRPr lang="pl-PL" sz="18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CA8602-D7F1-49AB-AA57-D08BAEF05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92978" y="373728"/>
            <a:ext cx="3992784" cy="986672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 err="1">
                <a:hlinkClick r:id="rId2"/>
              </a:rPr>
              <a:t>miroslawa.leopold@up.poznan.pl</a:t>
            </a:r>
            <a:endParaRPr lang="pl-PL" sz="1800" dirty="0"/>
          </a:p>
          <a:p>
            <a:r>
              <a:rPr lang="pl-PL" sz="1800" dirty="0"/>
              <a:t>TEL.: 61 846-6701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82037DD-2C53-4438-BE51-59999C3C7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1310" y="1524000"/>
            <a:ext cx="5359592" cy="5240784"/>
          </a:xfrm>
        </p:spPr>
        <p:txBody>
          <a:bodyPr>
            <a:normAutofit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jestem doktorem nauk humanistycznych w zakresie psychologii (UAM Poznań),</a:t>
            </a:r>
          </a:p>
          <a:p>
            <a:r>
              <a:rPr lang="pl-PL" sz="1400" dirty="0">
                <a:solidFill>
                  <a:schemeClr val="tx1"/>
                </a:solidFill>
              </a:rPr>
              <a:t>ukończyłam studia podyplomowe z Dialogu Motywującego (DM) w PIDM i posiadam certyfikat Terapeuty DM PTTM,</a:t>
            </a:r>
          </a:p>
          <a:p>
            <a:r>
              <a:rPr lang="pl-PL" sz="1400" dirty="0">
                <a:solidFill>
                  <a:schemeClr val="tx1"/>
                </a:solidFill>
              </a:rPr>
              <a:t>ukończyłam studia podyplomowe z </a:t>
            </a:r>
            <a:r>
              <a:rPr lang="pl-PL" sz="1400" dirty="0" err="1">
                <a:solidFill>
                  <a:schemeClr val="tx1"/>
                </a:solidFill>
              </a:rPr>
              <a:t>Coachingu</a:t>
            </a:r>
            <a:r>
              <a:rPr lang="pl-PL" sz="1400" dirty="0">
                <a:solidFill>
                  <a:schemeClr val="tx1"/>
                </a:solidFill>
              </a:rPr>
              <a:t> na USWPS,</a:t>
            </a:r>
          </a:p>
          <a:p>
            <a:r>
              <a:rPr lang="pl-PL" sz="1400" dirty="0">
                <a:solidFill>
                  <a:schemeClr val="tx1"/>
                </a:solidFill>
              </a:rPr>
              <a:t>pracuję jako wykładowca współpracując z uczelniami wyższymi,</a:t>
            </a:r>
          </a:p>
          <a:p>
            <a:r>
              <a:rPr lang="pl-PL" sz="1400" dirty="0">
                <a:solidFill>
                  <a:schemeClr val="tx1"/>
                </a:solidFill>
              </a:rPr>
              <a:t>pracuję jako psycholog wsparcia w rozwoju prowadząc indywidualne procesy wsparcia w rozwoju kompetencji, rozwoju zawodowego- procesy </a:t>
            </a:r>
            <a:r>
              <a:rPr lang="pl-PL" sz="1400" dirty="0" err="1">
                <a:solidFill>
                  <a:schemeClr val="tx1"/>
                </a:solidFill>
              </a:rPr>
              <a:t>coachingowe</a:t>
            </a:r>
            <a:r>
              <a:rPr lang="pl-PL" sz="1400" dirty="0">
                <a:solidFill>
                  <a:schemeClr val="tx1"/>
                </a:solidFill>
              </a:rPr>
              <a:t>,</a:t>
            </a:r>
          </a:p>
          <a:p>
            <a:r>
              <a:rPr lang="pl-PL" sz="1400" dirty="0">
                <a:solidFill>
                  <a:schemeClr val="tx1"/>
                </a:solidFill>
              </a:rPr>
              <a:t>prowadzę szkolenia z zakresu tematyki rozwojowej, np.; konstruktywny </a:t>
            </a:r>
            <a:r>
              <a:rPr lang="pl-PL" sz="1400" dirty="0" err="1">
                <a:solidFill>
                  <a:schemeClr val="tx1"/>
                </a:solidFill>
              </a:rPr>
              <a:t>feedback</a:t>
            </a:r>
            <a:r>
              <a:rPr lang="pl-PL" sz="1400" dirty="0">
                <a:solidFill>
                  <a:schemeClr val="tx1"/>
                </a:solidFill>
              </a:rPr>
              <a:t>; prowadzenie rozmów rozwojowych; zarządzanie w podejściu </a:t>
            </a:r>
            <a:r>
              <a:rPr lang="pl-PL" sz="1400" dirty="0" err="1">
                <a:solidFill>
                  <a:schemeClr val="tx1"/>
                </a:solidFill>
              </a:rPr>
              <a:t>coachingowym</a:t>
            </a:r>
            <a:r>
              <a:rPr lang="pl-PL" sz="1400" dirty="0">
                <a:solidFill>
                  <a:schemeClr val="tx1"/>
                </a:solidFill>
              </a:rPr>
              <a:t>,</a:t>
            </a:r>
          </a:p>
          <a:p>
            <a:r>
              <a:rPr lang="pl-PL" sz="1400" dirty="0">
                <a:solidFill>
                  <a:schemeClr val="tx1"/>
                </a:solidFill>
              </a:rPr>
              <a:t>jestem osobą nastawioną na poszukiwanie rozwiązań ,</a:t>
            </a:r>
          </a:p>
          <a:p>
            <a:r>
              <a:rPr lang="pl-PL" sz="1400" dirty="0">
                <a:solidFill>
                  <a:schemeClr val="tx1"/>
                </a:solidFill>
              </a:rPr>
              <a:t>czas wolny spędzam podróżując po Polsce i nie tylko- uwielbiam chodzenie.</a:t>
            </a:r>
          </a:p>
        </p:txBody>
      </p:sp>
      <p:pic>
        <p:nvPicPr>
          <p:cNvPr id="1026" name="Picture 2" descr="C:\Users\miroslawa.leopold\Downloads\zdjęcie Mir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890" y="2602782"/>
            <a:ext cx="1923394" cy="3320968"/>
          </a:xfrm>
          <a:prstGeom prst="rect">
            <a:avLst/>
          </a:prstGeom>
          <a:noFill/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481F223-F44D-46A0-80DE-C2D6F99D7D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A463DC-1AF5-4644-8B0F-FD86B643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6642" y="1008768"/>
            <a:ext cx="8598207" cy="1477961"/>
          </a:xfrm>
        </p:spPr>
        <p:txBody>
          <a:bodyPr/>
          <a:lstStyle/>
          <a:p>
            <a:pPr algn="ctr"/>
            <a:r>
              <a:rPr lang="pl-PL" b="1" dirty="0"/>
              <a:t>PSYCHOLOG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5D1B72-F552-42CF-AE96-0DF6C0D4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3788" y="1535122"/>
            <a:ext cx="4942029" cy="1242357"/>
          </a:xfrm>
        </p:spPr>
        <p:txBody>
          <a:bodyPr>
            <a:noAutofit/>
          </a:bodyPr>
          <a:lstStyle/>
          <a:p>
            <a:pPr algn="ctr"/>
            <a:endParaRPr lang="pl-PL" dirty="0"/>
          </a:p>
          <a:p>
            <a:pPr algn="ctr"/>
            <a:r>
              <a:rPr lang="pl-PL" b="1" dirty="0"/>
              <a:t>dr Olga Grabowska-</a:t>
            </a:r>
            <a:r>
              <a:rPr lang="pl-PL" b="1" dirty="0" err="1"/>
              <a:t>Chenczke</a:t>
            </a:r>
            <a:r>
              <a:rPr lang="pl-PL" b="1" dirty="0"/>
              <a:t>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AF1E5BD-374A-4D95-9E7B-DA165F257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8606" y="688638"/>
            <a:ext cx="4646602" cy="823912"/>
          </a:xfrm>
        </p:spPr>
        <p:txBody>
          <a:bodyPr>
            <a:noAutofit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>
                <a:hlinkClick r:id="rId2"/>
              </a:rPr>
              <a:t>olga.grabowska@up.poznan.pl</a:t>
            </a:r>
            <a:endParaRPr lang="pl-PL" sz="1800" dirty="0"/>
          </a:p>
          <a:p>
            <a:r>
              <a:rPr lang="pl-PL" sz="1800" dirty="0"/>
              <a:t>Tel. 61 848-7137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DD6599D-5949-4284-9C77-E2429438F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1134" y="2473027"/>
            <a:ext cx="5528733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</a:rPr>
              <a:t>adiunkt w Katedrze Nauk Społecznych </a:t>
            </a:r>
            <a:br>
              <a:rPr lang="pl-PL" sz="1700" dirty="0">
                <a:solidFill>
                  <a:schemeClr val="tx1"/>
                </a:solidFill>
              </a:rPr>
            </a:br>
            <a:r>
              <a:rPr lang="pl-PL" sz="1700" dirty="0">
                <a:solidFill>
                  <a:schemeClr val="tx1"/>
                </a:solidFill>
              </a:rPr>
              <a:t>i Pedagogiki, nauczyciel akademicki: Dialog i negocjacje w finansach, Psychologia i negocjacje w biznesie, Wprowadzenie do psychologii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</a:rPr>
              <a:t>certyfikowany Konsultant Kryzysowy, </a:t>
            </a:r>
            <a:r>
              <a:rPr lang="pl-PL" sz="1700" dirty="0" err="1">
                <a:solidFill>
                  <a:schemeClr val="tx1"/>
                </a:solidFill>
              </a:rPr>
              <a:t>Coach</a:t>
            </a:r>
            <a:r>
              <a:rPr lang="pl-PL" sz="1700" dirty="0">
                <a:solidFill>
                  <a:schemeClr val="tx1"/>
                </a:solidFill>
              </a:rPr>
              <a:t>/Mentor Kryzysowy </a:t>
            </a:r>
            <a:br>
              <a:rPr lang="pl-PL" sz="1700" dirty="0">
                <a:solidFill>
                  <a:schemeClr val="tx1"/>
                </a:solidFill>
              </a:rPr>
            </a:br>
            <a:r>
              <a:rPr lang="pl-PL" sz="1700" dirty="0">
                <a:solidFill>
                  <a:schemeClr val="tx1"/>
                </a:solidFill>
              </a:rPr>
              <a:t>(w trakcie certyfikacji w Instytucie Pozytywnej Terapii Kryzysu)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</a:rPr>
              <a:t>pracuje m.in. w nurcie Racjonalnej </a:t>
            </a:r>
            <a:br>
              <a:rPr lang="pl-PL" sz="1700" dirty="0">
                <a:solidFill>
                  <a:schemeClr val="tx1"/>
                </a:solidFill>
              </a:rPr>
            </a:br>
            <a:r>
              <a:rPr lang="pl-PL" sz="1700" dirty="0">
                <a:solidFill>
                  <a:schemeClr val="tx1"/>
                </a:solidFill>
              </a:rPr>
              <a:t>Terapii Zachowania (RTZ)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</a:rPr>
              <a:t>certyfikowany Trener Kompasu Kariery®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</a:rPr>
              <a:t>pasjonatka </a:t>
            </a:r>
            <a:r>
              <a:rPr lang="pl-PL" sz="1700" i="1" dirty="0">
                <a:solidFill>
                  <a:schemeClr val="tx1"/>
                </a:solidFill>
              </a:rPr>
              <a:t>pracy głębokiej</a:t>
            </a:r>
            <a:r>
              <a:rPr lang="pl-PL" sz="1700" dirty="0">
                <a:solidFill>
                  <a:schemeClr val="tx1"/>
                </a:solidFill>
              </a:rPr>
              <a:t>, podejścia </a:t>
            </a:r>
            <a:r>
              <a:rPr lang="pl-PL" sz="1700" i="1" dirty="0" err="1">
                <a:solidFill>
                  <a:schemeClr val="tx1"/>
                </a:solidFill>
              </a:rPr>
              <a:t>evidence</a:t>
            </a:r>
            <a:r>
              <a:rPr lang="pl-PL" sz="1700" i="1" dirty="0">
                <a:solidFill>
                  <a:schemeClr val="tx1"/>
                </a:solidFill>
              </a:rPr>
              <a:t> </a:t>
            </a:r>
            <a:r>
              <a:rPr lang="pl-PL" sz="1700" i="1" dirty="0" err="1">
                <a:solidFill>
                  <a:schemeClr val="tx1"/>
                </a:solidFill>
              </a:rPr>
              <a:t>based</a:t>
            </a:r>
            <a:r>
              <a:rPr lang="pl-PL" sz="1700" i="1" dirty="0">
                <a:solidFill>
                  <a:schemeClr val="tx1"/>
                </a:solidFill>
              </a:rPr>
              <a:t> </a:t>
            </a:r>
            <a:r>
              <a:rPr lang="pl-PL" sz="1700" i="1" dirty="0" err="1">
                <a:solidFill>
                  <a:schemeClr val="tx1"/>
                </a:solidFill>
              </a:rPr>
              <a:t>practice</a:t>
            </a:r>
            <a:r>
              <a:rPr lang="pl-PL" sz="1700" i="1" dirty="0">
                <a:solidFill>
                  <a:schemeClr val="tx1"/>
                </a:solidFill>
              </a:rPr>
              <a:t> </a:t>
            </a:r>
            <a:r>
              <a:rPr lang="pl-PL" sz="1700" dirty="0">
                <a:solidFill>
                  <a:schemeClr val="tx1"/>
                </a:solidFill>
              </a:rPr>
              <a:t>(EBP), literatury wojennej i powojennej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27" y="3247875"/>
            <a:ext cx="3024114" cy="304830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FFDF716-D019-4BA9-B76E-4C755C81F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DC99B-ACAC-4A63-9B8D-BBAC438B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384" y="244735"/>
            <a:ext cx="8463984" cy="157848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PEŁNOMOCNIK REKTORA </a:t>
            </a:r>
            <a:br>
              <a:rPr lang="pl-PL" sz="2400" b="1" dirty="0"/>
            </a:br>
            <a:r>
              <a:rPr lang="pl-PL" sz="2400" b="1" dirty="0"/>
              <a:t>DS. SPOŁECZNEJ ODPOWIEDZIALNOŚCI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1B8C37-B467-464B-AEE2-97D8F53A9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337" y="2160968"/>
            <a:ext cx="4649783" cy="823912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Prof. UPP dr hab. Magdalena </a:t>
            </a:r>
          </a:p>
          <a:p>
            <a:pPr algn="ctr"/>
            <a:r>
              <a:rPr lang="pl-PL" b="1" dirty="0"/>
              <a:t>Kozera-Kowalska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A95B5BA-1532-4760-A252-A2BD2BC8BA1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25" y="3064811"/>
            <a:ext cx="2465805" cy="35484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6F2A938-413C-4945-87EB-5E84AEB84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30751" y="622020"/>
            <a:ext cx="4646602" cy="823912"/>
          </a:xfrm>
        </p:spPr>
        <p:txBody>
          <a:bodyPr>
            <a:noAutofit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>
                <a:hlinkClick r:id="rId3"/>
              </a:rPr>
              <a:t>magdalena.kozera@up.poznan.pl</a:t>
            </a:r>
            <a:r>
              <a:rPr lang="pl-PL" sz="1800" dirty="0"/>
              <a:t> </a:t>
            </a:r>
          </a:p>
          <a:p>
            <a:r>
              <a:rPr lang="pl-PL" sz="1800" dirty="0"/>
              <a:t>TEL. 61  848-7120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838DCC1-2045-47B5-8C5C-FAE1B7187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2747" y="2200502"/>
            <a:ext cx="5362166" cy="4075012"/>
          </a:xfrm>
        </p:spPr>
        <p:txBody>
          <a:bodyPr anchor="t">
            <a:normAutofit fontScale="62500" lnSpcReduction="20000"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dr hab. nauk ekonomicznych, prof. UPP, pracownik Katedry Prawa i Organizacji Przedsiębiorstw w Agrobiznesie;</a:t>
            </a:r>
          </a:p>
          <a:p>
            <a:r>
              <a:rPr lang="pl-PL" sz="2600" dirty="0">
                <a:solidFill>
                  <a:schemeClr val="tx1"/>
                </a:solidFill>
              </a:rPr>
              <a:t>redaktor naukowa Kwartalnika </a:t>
            </a:r>
            <a:r>
              <a:rPr lang="pl-PL" sz="2600" dirty="0" err="1">
                <a:solidFill>
                  <a:schemeClr val="tx1"/>
                </a:solidFill>
              </a:rPr>
              <a:t>Intercathedra</a:t>
            </a:r>
            <a:r>
              <a:rPr lang="pl-PL" sz="2600" dirty="0">
                <a:solidFill>
                  <a:schemeClr val="tx1"/>
                </a:solidFill>
              </a:rPr>
              <a:t>, recenzentka prac naukowych, współpracownik czasopism rolniczych, juror konkursów związanych z przedsiębiorczością kobiet wiejskich,</a:t>
            </a:r>
          </a:p>
          <a:p>
            <a:r>
              <a:rPr lang="pl-PL" sz="2600" dirty="0">
                <a:solidFill>
                  <a:schemeClr val="tx1"/>
                </a:solidFill>
              </a:rPr>
              <a:t>inspiratorka i realizatorka działań społecznych, animatorka i popularyzatorka nauki, uczestniczka projektu Rzecznicy nauki, </a:t>
            </a:r>
          </a:p>
          <a:p>
            <a:r>
              <a:rPr lang="pl-PL" sz="2600" dirty="0">
                <a:solidFill>
                  <a:schemeClr val="tx1"/>
                </a:solidFill>
              </a:rPr>
              <a:t>trenerka biznesu, edukatorka dzieci i młodzieży, autorka podręczników akademickich, książek naukowych, materiałów edukacyjnych,</a:t>
            </a:r>
          </a:p>
          <a:p>
            <a:r>
              <a:rPr lang="pl-PL" sz="2600" dirty="0">
                <a:solidFill>
                  <a:schemeClr val="tx1"/>
                </a:solidFill>
              </a:rPr>
              <a:t>przedstawicielka UPP i ekspert w Grupie SOU przy Ministerstwie Funduszy i Polityki Regionalnej;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9C77897-5AC4-42E0-91C2-9F65245DD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52B82D-6B63-4967-ACB4-D23BAF6A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6"/>
            <a:ext cx="5167110" cy="147796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PEŁNOMOCNIK REKTORA </a:t>
            </a:r>
            <a:br>
              <a:rPr lang="pl-PL" sz="2400" b="1" dirty="0"/>
            </a:br>
            <a:r>
              <a:rPr lang="pl-PL" sz="2400" b="1" dirty="0"/>
              <a:t>DS. RÓWNEGO TRAKTOWANIA</a:t>
            </a:r>
            <a:endParaRPr lang="pl-PL" sz="2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F93C4E-21F3-4092-95AF-4CB497EB5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Prof. UPP dr hab. Dariusz </a:t>
            </a:r>
          </a:p>
          <a:p>
            <a:pPr algn="ctr"/>
            <a:r>
              <a:rPr lang="pl-PL" b="1" dirty="0"/>
              <a:t>Pieńkowski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CA97DDF-3153-4B42-9192-B92C7567C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1" y="2172384"/>
            <a:ext cx="5599842" cy="4127748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dr hab. ekonomii, specjalności: ekonomia ekologiczna, ekonomia behawioralna, ekonomia dobrobytu, ekonomia środowiska, ekonomia zrównoważonego rozwoju,</a:t>
            </a:r>
          </a:p>
          <a:p>
            <a:r>
              <a:rPr lang="pl-PL" sz="1800" dirty="0">
                <a:solidFill>
                  <a:schemeClr val="tx1"/>
                </a:solidFill>
              </a:rPr>
              <a:t>podróżnik, objechał na motocyklu Europę, Azję i część Afryki.</a:t>
            </a:r>
          </a:p>
          <a:p>
            <a:r>
              <a:rPr lang="pl-PL" sz="1800" dirty="0">
                <a:solidFill>
                  <a:schemeClr val="tx1"/>
                </a:solidFill>
              </a:rPr>
              <a:t>Jako pełnomocnik zajmuje się monitorowaniem i przeciwdziałaniem przejawom nierównego traktowania, w tym </a:t>
            </a:r>
            <a:r>
              <a:rPr lang="pl-PL" sz="1800" dirty="0" err="1">
                <a:solidFill>
                  <a:schemeClr val="tx1"/>
                </a:solidFill>
              </a:rPr>
              <a:t>mobbingu</a:t>
            </a:r>
            <a:r>
              <a:rPr lang="pl-PL" sz="1800" dirty="0">
                <a:solidFill>
                  <a:schemeClr val="tx1"/>
                </a:solidFill>
              </a:rPr>
              <a:t> i wszelkim formom dyskryminacji w ramach Wspólnoty Uniwersytetu.</a:t>
            </a:r>
          </a:p>
          <a:p>
            <a:r>
              <a:rPr lang="pl-PL" sz="1800" dirty="0">
                <a:solidFill>
                  <a:schemeClr val="tx1"/>
                </a:solidFill>
              </a:rPr>
              <a:t>Ponadto działam na rzecz upowszechniania wiedzy oraz promowania postaw związanych z szacunkiem i równym traktowaniem.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C63D2D-B597-4132-899C-577E49C6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6647" y="766339"/>
            <a:ext cx="4646602" cy="823912"/>
          </a:xfrm>
        </p:spPr>
        <p:txBody>
          <a:bodyPr>
            <a:noAutofit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>
                <a:hlinkClick r:id="rId2"/>
              </a:rPr>
              <a:t>dariusz.pienkowski@up.poznan.pl</a:t>
            </a:r>
            <a:endParaRPr lang="pl-PL" sz="1800" dirty="0"/>
          </a:p>
          <a:p>
            <a:r>
              <a:rPr lang="pl-PL" sz="1800" dirty="0"/>
              <a:t>TEL. 61 848-7377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8F32CB-2B8E-D04B-9AAF-5372DEB0F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52" y="3073398"/>
            <a:ext cx="4000915" cy="28124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22C4FF3-9FE7-418F-87C8-4B31D4148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98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C95671-8B69-4280-B766-BE12E8F6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0" y="645528"/>
            <a:ext cx="6981914" cy="147796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effectLst/>
              </a:rPr>
              <a:t>PEŁNOMOCNIK REKTORA </a:t>
            </a:r>
            <a:br>
              <a:rPr lang="pl-PL" sz="2400" b="1" dirty="0">
                <a:effectLst/>
              </a:rPr>
            </a:br>
            <a:r>
              <a:rPr lang="pl-PL" sz="2400" b="1" dirty="0">
                <a:effectLst/>
              </a:rPr>
              <a:t>DS. OSÓB Z NIEPEŁNOSPRAWNOŚCIAMI</a:t>
            </a:r>
            <a:endParaRPr lang="pl-PL" sz="2400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681AA4-702B-4974-8239-D50DB9108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1140" y="2123489"/>
            <a:ext cx="4649783" cy="823912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Dr hab. inż. Maciej Sydor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DA3D622-3CDB-43A1-9B9A-11EE65780E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67277" y="3073397"/>
            <a:ext cx="2157508" cy="3244253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3D8EB5-14B4-455B-A0CE-1FD0A402B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41261" y="972552"/>
            <a:ext cx="4646602" cy="823912"/>
          </a:xfrm>
        </p:spPr>
        <p:txBody>
          <a:bodyPr>
            <a:noAutofit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>
                <a:hlinkClick r:id="rId3"/>
              </a:rPr>
              <a:t>sydor@up.poznan.pl</a:t>
            </a:r>
            <a:endParaRPr lang="pl-PL" sz="1800" dirty="0"/>
          </a:p>
          <a:p>
            <a:r>
              <a:rPr lang="pl-PL" sz="1800" dirty="0"/>
              <a:t>TEL. 61 846-6144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9BA6D9-1A9E-4735-BD6F-6CBA6EE0D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2775" y="2709017"/>
            <a:ext cx="6016238" cy="3426863"/>
          </a:xfrm>
        </p:spPr>
        <p:txBody>
          <a:bodyPr/>
          <a:lstStyle/>
          <a:p>
            <a:r>
              <a:rPr lang="pl-PL" sz="1600" dirty="0">
                <a:solidFill>
                  <a:schemeClr val="tx1"/>
                </a:solidFill>
                <a:effectLst/>
              </a:rPr>
              <a:t>wspieram stwarzanie osobom z niepełnosprawnościami warunków do pełnego udziału w procesie kształcenia i w badaniach naukowych,</a:t>
            </a:r>
          </a:p>
          <a:p>
            <a:r>
              <a:rPr lang="pl-PL" sz="1600" dirty="0">
                <a:solidFill>
                  <a:schemeClr val="tx1"/>
                </a:solidFill>
              </a:rPr>
              <a:t>dr hab. nauk leśnych oraz nauk technicznych, specjalności: meblarstwo, mechanika i budowa maszyn,</a:t>
            </a:r>
          </a:p>
          <a:p>
            <a:r>
              <a:rPr lang="pl-PL" sz="1600" dirty="0">
                <a:solidFill>
                  <a:schemeClr val="tx1"/>
                </a:solidFill>
              </a:rPr>
              <a:t> Autor ponad 50 publikacji obejmujących problematykę projektowania dla osób z niepełnosprawnościami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A1A80E8-1FA2-46AE-841B-55C3B96AB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C2B1CC-20CC-4526-9142-D6D23C03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8717" y="633375"/>
            <a:ext cx="9238004" cy="147796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effectLst/>
              </a:rPr>
              <a:t>PEŁNOMOCNIKA REKTORA </a:t>
            </a:r>
            <a:br>
              <a:rPr lang="pl-PL" sz="2400" b="1" dirty="0">
                <a:effectLst/>
              </a:rPr>
            </a:br>
            <a:r>
              <a:rPr lang="pl-PL" sz="2400" b="1" dirty="0">
                <a:effectLst/>
              </a:rPr>
              <a:t>DS. PROFILAKTYKI UZALEŻNIEŃ  </a:t>
            </a:r>
            <a:endParaRPr lang="pl-PL" sz="2400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650345-AB2C-4DAB-A4AA-7C3A1CCD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5394" y="2434424"/>
            <a:ext cx="4649783" cy="823912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Dr Bogusław </a:t>
            </a:r>
            <a:r>
              <a:rPr lang="pl-PL" b="1" dirty="0" err="1"/>
              <a:t>Stelcer</a:t>
            </a:r>
            <a:endParaRPr lang="pl-PL" b="1" dirty="0"/>
          </a:p>
          <a:p>
            <a:pPr algn="ctr"/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0C9C36B-36D6-4AF3-9241-1499BE187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31" y="3173405"/>
            <a:ext cx="3156955" cy="3156955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9437AF-2C66-461E-8951-1E224395E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16356" y="1117216"/>
            <a:ext cx="4646602" cy="823912"/>
          </a:xfrm>
        </p:spPr>
        <p:txBody>
          <a:bodyPr>
            <a:noAutofit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>
                <a:hlinkClick r:id="rId3"/>
              </a:rPr>
              <a:t>stelcer@up.poznan.pl</a:t>
            </a:r>
            <a:endParaRPr lang="pl-PL" sz="1800" dirty="0"/>
          </a:p>
          <a:p>
            <a:r>
              <a:rPr lang="pl-PL" sz="1800" dirty="0"/>
              <a:t>TEL. 61 848 6151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BBC45C0-A48F-41C1-9486-999C4D6F9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8232" y="2587303"/>
            <a:ext cx="5776957" cy="3743057"/>
          </a:xfrm>
        </p:spPr>
        <p:txBody>
          <a:bodyPr>
            <a:normAutofit fontScale="40000" lnSpcReduction="20000"/>
          </a:bodyPr>
          <a:lstStyle/>
          <a:p>
            <a:endParaRPr lang="pl-PL" dirty="0"/>
          </a:p>
          <a:p>
            <a:r>
              <a:rPr lang="pl-PL" sz="4000" dirty="0">
                <a:solidFill>
                  <a:schemeClr val="tx1"/>
                </a:solidFill>
              </a:rPr>
              <a:t>dr nauk w dziedzinie psychologia i biologia</a:t>
            </a:r>
          </a:p>
          <a:p>
            <a:r>
              <a:rPr lang="pl-PL" sz="4000" dirty="0">
                <a:solidFill>
                  <a:schemeClr val="tx1"/>
                </a:solidFill>
              </a:rPr>
              <a:t>specjalności: psychologia kliniczna</a:t>
            </a:r>
          </a:p>
          <a:p>
            <a:r>
              <a:rPr lang="pl-PL" sz="4000" dirty="0">
                <a:solidFill>
                  <a:schemeClr val="tx1"/>
                </a:solidFill>
              </a:rPr>
              <a:t>działalność informacyjna i edukacyjna dla studentów i pracowników UP w Poznaniu w zakresie zagadnienia uzależnienia od substancji psychoaktywnych</a:t>
            </a:r>
          </a:p>
          <a:p>
            <a:r>
              <a:rPr lang="pl-PL" sz="4000" dirty="0">
                <a:solidFill>
                  <a:schemeClr val="tx1"/>
                </a:solidFill>
              </a:rPr>
              <a:t>wsparcie psychologiczne w zakresie podejmowania aktywności na rzecz promocji </a:t>
            </a:r>
            <a:r>
              <a:rPr lang="pl-PL" sz="4000" dirty="0" err="1">
                <a:solidFill>
                  <a:schemeClr val="tx1"/>
                </a:solidFill>
              </a:rPr>
              <a:t>zachowań</a:t>
            </a:r>
            <a:r>
              <a:rPr lang="pl-PL" sz="4000" dirty="0">
                <a:solidFill>
                  <a:schemeClr val="tx1"/>
                </a:solidFill>
              </a:rPr>
              <a:t> sprzyjających zdrowiu</a:t>
            </a:r>
          </a:p>
          <a:p>
            <a:r>
              <a:rPr lang="pl-PL" sz="4000" dirty="0">
                <a:solidFill>
                  <a:schemeClr val="tx1"/>
                </a:solidFill>
              </a:rPr>
              <a:t>wspomaganie rozwoju i przeciwdziałanie niestabilności emocjonalnej, niskiej samoocenie, rozwój kompetencji społecznych jako cechom sprzyjającym uzależnieniom </a:t>
            </a: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17A2980-C279-44BF-B314-23D89C405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3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02695-9FC9-4D12-9253-4AA8D163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70917"/>
            <a:ext cx="9905998" cy="1478570"/>
          </a:xfrm>
        </p:spPr>
        <p:txBody>
          <a:bodyPr/>
          <a:lstStyle/>
          <a:p>
            <a:pPr algn="ctr"/>
            <a:r>
              <a:rPr lang="pl-PL" b="1" dirty="0"/>
              <a:t>CEL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97813C-D39E-43E8-87F4-C5CAE2965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lnSpc>
                <a:spcPts val="1700"/>
              </a:lnSpc>
              <a:spcAft>
                <a:spcPts val="1000"/>
              </a:spcAft>
              <a:buNone/>
            </a:pPr>
            <a:r>
              <a:rPr lang="pl-PL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Centrum Wsparcia i Rozwoju Uniwersytetu Przyrodniczego </a:t>
            </a:r>
            <a:br>
              <a:rPr lang="pl-PL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Poznaniu powołane zostało w celu:</a:t>
            </a:r>
            <a:endParaRPr lang="pl-PL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wspierania kandydatów, studentów, absolwentów i pracowników w różnych aspektach ich aktywności związanej z UPP</a:t>
            </a:r>
            <a:endPara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rozwijania umiejętności i kompetencji społecznych studentów </a:t>
            </a:r>
            <a:b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pracowników UPP</a:t>
            </a:r>
            <a:endPara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wspierania studentów w równym dostępie do edukacji</a:t>
            </a:r>
            <a:endPara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stwarzania osobom z niepełnosprawnościami warunków </a:t>
            </a:r>
            <a:b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pełnego udziału w rekrutacji, kształceniu oraz działalności naukowej</a:t>
            </a:r>
            <a:endPara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wspomagania UPP, jego pracowników i studentów poprzez interwencje w sytuacjach trudnych i kryzysowych</a:t>
            </a:r>
            <a:endPara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7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wspierania UPP w pełnieniu jego misji oraz uczestniczenie </a:t>
            </a:r>
            <a:b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kreowaniu jego pozytywnego wizerunku</a:t>
            </a:r>
            <a:endParaRPr lang="pl-PL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879D30-BA49-4DA2-95A5-FA082B38A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" y="5791201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34B2581-F98B-4948-88F4-00F653A9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DLA KOGO?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DC730D-A7A2-45A8-B75D-880EA56C6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219" y="2097088"/>
            <a:ext cx="4680548" cy="3541714"/>
          </a:xfrm>
        </p:spPr>
        <p:txBody>
          <a:bodyPr>
            <a:normAutofit lnSpcReduction="10000"/>
          </a:bodyPr>
          <a:lstStyle/>
          <a:p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studenci</a:t>
            </a:r>
          </a:p>
          <a:p>
            <a:pPr lvl="3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doktoranci</a:t>
            </a:r>
          </a:p>
          <a:p>
            <a:pPr lvl="3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racownicy</a:t>
            </a:r>
          </a:p>
          <a:p>
            <a:pPr lvl="3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absolwenci</a:t>
            </a:r>
          </a:p>
          <a:p>
            <a:pPr lvl="3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meryci/renciści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C8DD3-4CA4-4E82-B779-14A8E7A7D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" y="5772765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BF5DD-8C01-4EC1-B334-B97EC7B9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6514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WIZJA I MISJA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92B571-17E4-4925-8A62-E925BCD12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otwartość na potrzeby</a:t>
            </a:r>
          </a:p>
          <a:p>
            <a:pPr lvl="1" algn="just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elastyczne i dynamiczne działanie</a:t>
            </a:r>
          </a:p>
          <a:p>
            <a:pPr lvl="1" algn="just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klimat współpracy i zaangażowania</a:t>
            </a:r>
          </a:p>
          <a:p>
            <a:pPr lvl="1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i odpowiedzialność</a:t>
            </a:r>
          </a:p>
          <a:p>
            <a:pPr lvl="1" algn="just"/>
            <a:r>
              <a:rPr lang="pl-PL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równe traktowanie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E3F383-939E-4DE4-9FC5-B20A0C39B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" y="5791201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0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CA5DD2-61E6-4DC6-AD2A-D505A0BD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43" y="284605"/>
            <a:ext cx="7137917" cy="147796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dirty="0"/>
              <a:t>PRACOWNICY</a:t>
            </a:r>
            <a:br>
              <a:rPr lang="pl-PL" sz="2800" b="1" dirty="0"/>
            </a:br>
            <a:r>
              <a:rPr lang="pl-PL" sz="2800" b="1" dirty="0"/>
              <a:t> SPECJALIŚCI</a:t>
            </a:r>
            <a:br>
              <a:rPr lang="pl-PL" sz="2800" b="1" dirty="0"/>
            </a:br>
            <a:r>
              <a:rPr lang="pl-PL" sz="2800" b="1" dirty="0"/>
              <a:t>PEŁNOMOCNICY REKTORA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8684C68-5AB5-43CD-ADDA-E1C775C3D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801" y="1951146"/>
            <a:ext cx="4817520" cy="1053663"/>
          </a:xfrm>
        </p:spPr>
        <p:txBody>
          <a:bodyPr>
            <a:noAutofit/>
          </a:bodyPr>
          <a:lstStyle/>
          <a:p>
            <a:pPr algn="ctr"/>
            <a:r>
              <a:rPr lang="pl-PL" dirty="0"/>
              <a:t>KIEROWNIK </a:t>
            </a:r>
            <a:r>
              <a:rPr lang="pl-PL" b="1" dirty="0"/>
              <a:t>CWR UPP</a:t>
            </a:r>
          </a:p>
          <a:p>
            <a:pPr algn="ctr"/>
            <a:r>
              <a:rPr lang="pl-PL" dirty="0"/>
              <a:t>mgr Dagmara Kubska-Matysiak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42DD050-C3BC-455F-BD7F-CFEF53190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32" y="3193389"/>
            <a:ext cx="3475038" cy="2420779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3ED19EF-6ABE-430A-A817-7765B163A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12746" y="1023585"/>
            <a:ext cx="3474720" cy="1101305"/>
          </a:xfrm>
        </p:spPr>
        <p:txBody>
          <a:bodyPr>
            <a:normAutofit/>
          </a:bodyPr>
          <a:lstStyle/>
          <a:p>
            <a:r>
              <a:rPr lang="pl-PL" sz="1800" dirty="0"/>
              <a:t>KONTAKT:</a:t>
            </a:r>
          </a:p>
          <a:p>
            <a:r>
              <a:rPr lang="pl-PL" sz="1800" dirty="0">
                <a:hlinkClick r:id="rId3"/>
              </a:rPr>
              <a:t>cwr@up.poznan.pl</a:t>
            </a:r>
            <a:endParaRPr lang="pl-PL" sz="1800" dirty="0"/>
          </a:p>
          <a:p>
            <a:r>
              <a:rPr lang="pl-PL" sz="1800" dirty="0"/>
              <a:t>Tel. 61 846-6691</a:t>
            </a:r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507AA23-F018-418B-AFCB-889C616B7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1645" y="2552511"/>
            <a:ext cx="6032285" cy="4023360"/>
          </a:xfrm>
        </p:spPr>
        <p:txBody>
          <a:bodyPr>
            <a:noAutofit/>
          </a:bodyPr>
          <a:lstStyle/>
          <a:p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</a:rPr>
              <a:t>j</a:t>
            </a:r>
            <a: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estem dyplomowanym pedagogiem, </a:t>
            </a:r>
          </a:p>
          <a:p>
            <a: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ukończyłam studia podyplomowe w zakresie Seksuologii Klinicznej -opiniowanie, edukacja, terapia </a:t>
            </a:r>
            <a:b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na Uniwersytecie im. Adama Mickiewicza w Poznaniu</a:t>
            </a:r>
            <a:endParaRPr lang="pl-PL" sz="14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</a:rPr>
              <a:t>pracuję jako</a:t>
            </a:r>
            <a: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psychoterapeuta  (jestem członkiem nadzwyczajnym</a:t>
            </a:r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Wielkopolskiego Towarzystwa Terapii Systemowej)</a:t>
            </a:r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</a:p>
          <a:p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</a:rPr>
              <a:t>prywatnie: kocham pszczoły, dobrą muzykę i wypady za miasto, długie spacery oraz kino,</a:t>
            </a:r>
            <a:endParaRPr lang="pl-PL" sz="14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</a:rPr>
              <a:t>o</a:t>
            </a:r>
            <a: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becnie</a:t>
            </a:r>
            <a:r>
              <a:rPr lang="pl-PL" sz="1400" dirty="0">
                <a:solidFill>
                  <a:schemeClr val="tx1"/>
                </a:solidFill>
                <a:ea typeface="Calibri" panose="020F0502020204030204" pitchFamily="34" charset="0"/>
              </a:rPr>
              <a:t> kształcę się jako terapeuta w nurcie </a:t>
            </a:r>
            <a:r>
              <a:rPr lang="pl-PL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Transkulturowej Psychoterapii pozytywnej;</a:t>
            </a:r>
            <a:endParaRPr lang="pl-PL" sz="1400" dirty="0">
              <a:solidFill>
                <a:schemeClr val="tx1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427C876-3628-4CF7-AEA3-FFF1A6C42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" y="5829372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6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FD2D0E-057E-428F-8FB9-F511BC46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5180" y="616616"/>
            <a:ext cx="9906000" cy="1477961"/>
          </a:xfrm>
        </p:spPr>
        <p:txBody>
          <a:bodyPr>
            <a:normAutofit/>
          </a:bodyPr>
          <a:lstStyle/>
          <a:p>
            <a:r>
              <a:rPr lang="pl-PL" sz="1800" dirty="0"/>
              <a:t>                                                         PRACOWNIK   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5EFE70-A0FD-430B-A9FF-BE811BF79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793" y="534528"/>
            <a:ext cx="4713552" cy="1477961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BIURO KARIER-KIEROWNIK</a:t>
            </a:r>
          </a:p>
          <a:p>
            <a:pPr algn="ctr"/>
            <a:endParaRPr lang="pl-PL" dirty="0"/>
          </a:p>
          <a:p>
            <a:pPr algn="ctr"/>
            <a:r>
              <a:rPr lang="pl-PL" b="1" dirty="0"/>
              <a:t>mgr Sandra Witczak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05250E-5911-472E-A67E-B5BF6C405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49711" y="637943"/>
            <a:ext cx="3772646" cy="1126000"/>
          </a:xfrm>
        </p:spPr>
        <p:txBody>
          <a:bodyPr>
            <a:noAutofit/>
          </a:bodyPr>
          <a:lstStyle/>
          <a:p>
            <a:r>
              <a:rPr lang="pl-PL" sz="1800" dirty="0"/>
              <a:t>KONTAKT:</a:t>
            </a:r>
          </a:p>
          <a:p>
            <a:r>
              <a:rPr lang="pl-PL" sz="1800" u="sng" dirty="0">
                <a:hlinkClick r:id="rId2"/>
              </a:rPr>
              <a:t>kariera@up.poznan.pl</a:t>
            </a:r>
            <a:endParaRPr lang="pl-PL" sz="1800" dirty="0"/>
          </a:p>
          <a:p>
            <a:r>
              <a:rPr lang="pl-PL" sz="1800" u="sng" dirty="0"/>
              <a:t>Konsultacje</a:t>
            </a:r>
            <a:r>
              <a:rPr lang="pl-PL" sz="1800" dirty="0"/>
              <a:t> </a:t>
            </a:r>
            <a:r>
              <a:rPr lang="pl-PL" sz="1800" u="sng" dirty="0">
                <a:hlinkClick r:id="rId3"/>
              </a:rPr>
              <a:t>sandra.witczak@up.poznan.pl</a:t>
            </a:r>
            <a:endParaRPr lang="pl-PL" sz="1800" u="sng" dirty="0"/>
          </a:p>
          <a:p>
            <a:r>
              <a:rPr lang="pl-PL" sz="1800" dirty="0"/>
              <a:t>TEL. 61 848-7375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D6D017-6FA5-437D-83A8-FFD70A49B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44455" y="1930400"/>
            <a:ext cx="6216322" cy="4470399"/>
          </a:xfrm>
        </p:spPr>
        <p:txBody>
          <a:bodyPr>
            <a:noAutofit/>
          </a:bodyPr>
          <a:lstStyle/>
          <a:p>
            <a:r>
              <a:rPr lang="pl-PL" sz="1300" dirty="0">
                <a:solidFill>
                  <a:schemeClr val="tx1"/>
                </a:solidFill>
              </a:rPr>
              <a:t>Certyfikowany </a:t>
            </a:r>
            <a:r>
              <a:rPr lang="pl-PL" sz="1300" dirty="0" err="1">
                <a:solidFill>
                  <a:schemeClr val="tx1"/>
                </a:solidFill>
              </a:rPr>
              <a:t>Coach</a:t>
            </a:r>
            <a:r>
              <a:rPr lang="pl-PL" sz="1300" dirty="0">
                <a:solidFill>
                  <a:schemeClr val="tx1"/>
                </a:solidFill>
              </a:rPr>
              <a:t>, HR Biznes Partner, Asesor projektów AC/DC, Trener rozwoju osobistego, Wolontariuszka Fundacji „Anioły Edukacji”. </a:t>
            </a:r>
          </a:p>
          <a:p>
            <a:r>
              <a:rPr lang="pl-PL" sz="1300" dirty="0">
                <a:solidFill>
                  <a:schemeClr val="tx1"/>
                </a:solidFill>
              </a:rPr>
              <a:t>Udzielam bieżących informacji o rynku pracy, procedurach rekrutacyjnych firm, wymaganiach kwalifikacyjnych wobec kandydatów oraz możliwościach podnoszenia kwalifikacji zawodowych,</a:t>
            </a:r>
          </a:p>
          <a:p>
            <a:r>
              <a:rPr lang="pl-PL" sz="1300" dirty="0">
                <a:solidFill>
                  <a:schemeClr val="tx1"/>
                </a:solidFill>
              </a:rPr>
              <a:t>udostępniam oferty pracy, staży i praktyk oraz dokonuję wstępnej rekrutacji i selekcji kandydatów na potrzeby pracodawców,</a:t>
            </a:r>
          </a:p>
          <a:p>
            <a:r>
              <a:rPr lang="pl-PL" sz="1300" dirty="0">
                <a:solidFill>
                  <a:schemeClr val="tx1"/>
                </a:solidFill>
              </a:rPr>
              <a:t>przeprowadzam symulacje rozmów kwalifikacyjnych oraz konsultacje dokumentów aplikacyjnych,</a:t>
            </a:r>
          </a:p>
          <a:p>
            <a:r>
              <a:rPr lang="pl-PL" sz="1300" dirty="0">
                <a:solidFill>
                  <a:schemeClr val="tx1"/>
                </a:solidFill>
              </a:rPr>
              <a:t>dokonuję diagnozy predyspozycji zawodowych i pomagam w budowaniu marki osobistej,</a:t>
            </a:r>
          </a:p>
          <a:p>
            <a:r>
              <a:rPr lang="pl-PL" sz="1300" dirty="0">
                <a:solidFill>
                  <a:schemeClr val="tx1"/>
                </a:solidFill>
              </a:rPr>
              <a:t>prowadzę sesje coaching kariery i life coachingu, dzięki którym możliwe jest wzmocnienie własnego potencjału oraz realizacja założonych celów w różnych dziedzinach życia,</a:t>
            </a:r>
          </a:p>
          <a:p>
            <a:r>
              <a:rPr lang="pl-PL" sz="1300" dirty="0">
                <a:solidFill>
                  <a:schemeClr val="tx1"/>
                </a:solidFill>
              </a:rPr>
              <a:t>zajmuję się organizacją ogólnouczelnianych targów pracy oraz spotkań z pracodawcami.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D786ABF-A6F1-4635-97A0-352470E705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" y="5812098"/>
            <a:ext cx="1296435" cy="933433"/>
          </a:xfrm>
          <a:prstGeom prst="rect">
            <a:avLst/>
          </a:prstGeom>
        </p:spPr>
      </p:pic>
      <p:pic>
        <p:nvPicPr>
          <p:cNvPr id="1026" name="Picture 2" descr="C:\Users\miroslawa.leopold\Downloads\zdj San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567" y="2779040"/>
            <a:ext cx="3072384" cy="2414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29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1A66B-2F0C-47D4-8183-E0224D40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9668" y="790191"/>
            <a:ext cx="8969543" cy="1477961"/>
          </a:xfrm>
        </p:spPr>
        <p:txBody>
          <a:bodyPr>
            <a:normAutofit/>
          </a:bodyPr>
          <a:lstStyle/>
          <a:p>
            <a:pPr algn="ctr"/>
            <a:br>
              <a:rPr lang="pl-PL" sz="1800" dirty="0"/>
            </a:b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pracownik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1C6EFC-6C86-4FAD-BDC8-1B81BAEF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395" y="914525"/>
            <a:ext cx="4697850" cy="1833561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KONSULTANT ROZWOJU OSOBISTEGO I ZAWODOWEGO / PSYCHOLOG</a:t>
            </a:r>
          </a:p>
          <a:p>
            <a:pPr algn="ctr"/>
            <a:endParaRPr lang="pl-PL" sz="1600" dirty="0"/>
          </a:p>
          <a:p>
            <a:pPr algn="ctr"/>
            <a:endParaRPr lang="pl-PL" sz="1600" dirty="0"/>
          </a:p>
          <a:p>
            <a:pPr algn="ctr"/>
            <a:r>
              <a:rPr lang="pl-PL" b="1" dirty="0"/>
              <a:t>mgr Dorota Wiatr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2353FF6-CDFB-43CD-B542-DCBA8A15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4513" y="2471611"/>
            <a:ext cx="6258267" cy="4023360"/>
          </a:xfrm>
        </p:spPr>
        <p:txBody>
          <a:bodyPr>
            <a:noAutofit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indywidualne konsultacje psychologiczne: osobiste i zdalne,</a:t>
            </a:r>
          </a:p>
          <a:p>
            <a:r>
              <a:rPr lang="pl-PL" sz="1400" dirty="0">
                <a:solidFill>
                  <a:schemeClr val="tx1"/>
                </a:solidFill>
              </a:rPr>
              <a:t>coaching kariery zawodowej i kompetencji osobistych oraz life coaching,</a:t>
            </a:r>
          </a:p>
          <a:p>
            <a:r>
              <a:rPr lang="pl-PL" sz="1400" dirty="0">
                <a:solidFill>
                  <a:schemeClr val="tx1"/>
                </a:solidFill>
              </a:rPr>
              <a:t>stosuję techniki racjonalnej terapii zachowania w pracy z sytuacjami kryzysowymi,</a:t>
            </a:r>
          </a:p>
          <a:p>
            <a:r>
              <a:rPr lang="pl-PL" sz="1400" dirty="0">
                <a:solidFill>
                  <a:schemeClr val="tx1"/>
                </a:solidFill>
              </a:rPr>
              <a:t>posługuję się metaforą,</a:t>
            </a:r>
            <a:r>
              <a:rPr lang="pl-PL" sz="1400" b="1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praktyk metody </a:t>
            </a:r>
            <a:r>
              <a:rPr lang="pl-PL" sz="1400" dirty="0" err="1">
                <a:solidFill>
                  <a:schemeClr val="tx1"/>
                </a:solidFill>
              </a:rPr>
              <a:t>Faces</a:t>
            </a:r>
            <a:r>
              <a:rPr lang="pl-PL" sz="1400" dirty="0">
                <a:solidFill>
                  <a:schemeClr val="tx1"/>
                </a:solidFill>
              </a:rPr>
              <a:t>  - z serii </a:t>
            </a:r>
            <a:r>
              <a:rPr lang="pl-PL" sz="1400" dirty="0" err="1">
                <a:solidFill>
                  <a:schemeClr val="tx1"/>
                </a:solidFill>
              </a:rPr>
              <a:t>Points</a:t>
            </a:r>
            <a:r>
              <a:rPr lang="pl-PL" sz="1400" dirty="0">
                <a:solidFill>
                  <a:schemeClr val="tx1"/>
                </a:solidFill>
              </a:rPr>
              <a:t> of </a:t>
            </a:r>
            <a:r>
              <a:rPr lang="pl-PL" sz="1400" dirty="0" err="1">
                <a:solidFill>
                  <a:schemeClr val="tx1"/>
                </a:solidFill>
              </a:rPr>
              <a:t>you</a:t>
            </a:r>
            <a:r>
              <a:rPr lang="pl-PL" sz="1400" dirty="0">
                <a:solidFill>
                  <a:schemeClr val="tx1"/>
                </a:solidFill>
              </a:rPr>
              <a:t> ,</a:t>
            </a:r>
          </a:p>
          <a:p>
            <a:r>
              <a:rPr lang="pl-PL" sz="1400" dirty="0">
                <a:solidFill>
                  <a:schemeClr val="tx1"/>
                </a:solidFill>
              </a:rPr>
              <a:t>aktualnie specjalizuję się w diagnozie i analizie motywacji wewnętrznych oraz wartości w pracy,</a:t>
            </a:r>
          </a:p>
          <a:p>
            <a:r>
              <a:rPr lang="pl-PL" sz="1400" dirty="0">
                <a:solidFill>
                  <a:schemeClr val="tx1"/>
                </a:solidFill>
              </a:rPr>
              <a:t>brałam udział jako asesor w ośrodkach oceny pracowniczej pod kątem umiejętności społecznych w grze edukacyjnej z zakresu kompetencji miękkich w firmie z branży energetycznej;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360CEC5-5DD5-4732-B786-D6D3307B0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89365" y="586732"/>
            <a:ext cx="4332992" cy="1244574"/>
          </a:xfrm>
        </p:spPr>
        <p:txBody>
          <a:bodyPr>
            <a:noAutofit/>
          </a:bodyPr>
          <a:lstStyle/>
          <a:p>
            <a:r>
              <a:rPr lang="pl-PL" sz="1800" dirty="0"/>
              <a:t>KONTAKT </a:t>
            </a:r>
          </a:p>
          <a:p>
            <a:r>
              <a:rPr lang="en-US" sz="1800" dirty="0">
                <a:hlinkClick r:id="rId2"/>
              </a:rPr>
              <a:t>doradca.zawodowy@up.poznan.pl</a:t>
            </a:r>
            <a:endParaRPr lang="pl-PL" sz="1800" dirty="0"/>
          </a:p>
          <a:p>
            <a:r>
              <a:rPr lang="pl-PL" sz="1800" dirty="0"/>
              <a:t>Ms </a:t>
            </a:r>
            <a:r>
              <a:rPr lang="pl-PL" sz="1800" dirty="0" err="1"/>
              <a:t>Teams</a:t>
            </a:r>
            <a:r>
              <a:rPr lang="pl-PL" sz="1800" dirty="0"/>
              <a:t>: </a:t>
            </a:r>
            <a:r>
              <a:rPr lang="pl-PL" sz="1800" dirty="0">
                <a:hlinkClick r:id="rId3"/>
              </a:rPr>
              <a:t>psycholog@pracownik.up.poznan.pl</a:t>
            </a:r>
            <a:endParaRPr lang="pl-PL" sz="1800" dirty="0"/>
          </a:p>
          <a:p>
            <a:r>
              <a:rPr lang="pl-PL" sz="1800" dirty="0"/>
              <a:t>TEL. 61 846-63</a:t>
            </a:r>
            <a:r>
              <a:rPr lang="en-US" sz="1800" dirty="0"/>
              <a:t>62</a:t>
            </a:r>
            <a:endParaRPr lang="pl-PL" sz="18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079F6DA-ECD0-4CB8-AAAB-28AFF616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77" y="2913425"/>
            <a:ext cx="2161487" cy="33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06BCF3A-4F78-41AC-8092-5E2371054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" y="5816054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C0614-039F-4A1A-AF59-B7DAF19D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2375" y="1283516"/>
            <a:ext cx="8693861" cy="1165050"/>
          </a:xfrm>
        </p:spPr>
        <p:txBody>
          <a:bodyPr>
            <a:normAutofit/>
          </a:bodyPr>
          <a:lstStyle/>
          <a:p>
            <a:pPr algn="ctr"/>
            <a:br>
              <a:rPr lang="pl-PL" sz="1800" dirty="0"/>
            </a:br>
            <a:r>
              <a:rPr lang="pl-PL" sz="1800" dirty="0"/>
              <a:t>PRACOWNIK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861E8B-E1DD-4B51-A636-E706D1D9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195" y="863919"/>
            <a:ext cx="5536106" cy="2077225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KONSULTANT ROZWOJU EDUKACYJNEGO </a:t>
            </a:r>
            <a:br>
              <a:rPr lang="pl-PL" b="1" dirty="0"/>
            </a:br>
            <a:r>
              <a:rPr lang="pl-PL" b="1" dirty="0"/>
              <a:t>I ZAWODOWEGO, PEDAGOG, </a:t>
            </a:r>
            <a:br>
              <a:rPr lang="pl-PL" b="1" dirty="0"/>
            </a:br>
            <a:r>
              <a:rPr lang="pl-PL" b="1" dirty="0"/>
              <a:t>DORADCA PERSONALNY</a:t>
            </a:r>
          </a:p>
          <a:p>
            <a:pPr algn="ctr"/>
            <a:endParaRPr lang="pl-PL" sz="1600" dirty="0"/>
          </a:p>
          <a:p>
            <a:pPr algn="ctr"/>
            <a:endParaRPr lang="pl-PL" sz="1600" dirty="0"/>
          </a:p>
          <a:p>
            <a:pPr algn="ctr"/>
            <a:r>
              <a:rPr lang="pl-PL" b="1" dirty="0"/>
              <a:t>mgr Elwira </a:t>
            </a:r>
            <a:r>
              <a:rPr lang="pl-PL" b="1" dirty="0" err="1"/>
              <a:t>Litaszewska</a:t>
            </a:r>
            <a:endParaRPr lang="pl-PL" b="1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A7F6F7E-E38E-4AEB-B467-9E5895A560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37" y="3091274"/>
            <a:ext cx="2609240" cy="347898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ACA8602-D7F1-49AB-AA57-D08BAEF05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58319" y="565307"/>
            <a:ext cx="3992784" cy="986672"/>
          </a:xfrm>
        </p:spPr>
        <p:txBody>
          <a:bodyPr>
            <a:noAutofit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>
                <a:hlinkClick r:id="rId3"/>
              </a:rPr>
              <a:t>elwira.litaszewska@up.poznan.pl</a:t>
            </a:r>
            <a:endParaRPr lang="pl-PL" sz="1800" dirty="0"/>
          </a:p>
          <a:p>
            <a:r>
              <a:rPr lang="pl-PL" sz="1800" dirty="0"/>
              <a:t>TEL.: 61 846-6162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82037DD-2C53-4438-BE51-59999C3C7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2819" y="2448566"/>
            <a:ext cx="5932163" cy="4464773"/>
          </a:xfrm>
        </p:spPr>
        <p:txBody>
          <a:bodyPr>
            <a:normAutofit fontScale="92500" lnSpcReduction="20000"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mam 12 letnie doświadczeniem pracy w zawodzie</a:t>
            </a:r>
          </a:p>
          <a:p>
            <a:r>
              <a:rPr lang="pl-PL" sz="1400" dirty="0">
                <a:solidFill>
                  <a:schemeClr val="tx1"/>
                </a:solidFill>
              </a:rPr>
              <a:t>poznałam rynek pracy zdobywając doświadczenie we wszystkich jego sektorach</a:t>
            </a:r>
          </a:p>
          <a:p>
            <a:r>
              <a:rPr lang="pl-PL" sz="1400" dirty="0">
                <a:solidFill>
                  <a:schemeClr val="tx1"/>
                </a:solidFill>
              </a:rPr>
              <a:t>specjalizuję się w tworzeniu planów rozwoju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w oparciu o aktywność w Kołach Naukowych, Samorządach Studenckich, podczas praktyk, </a:t>
            </a:r>
            <a:br>
              <a:rPr lang="pl-PL" sz="1400" dirty="0">
                <a:solidFill>
                  <a:schemeClr val="tx1"/>
                </a:solidFill>
              </a:rPr>
            </a:br>
            <a:r>
              <a:rPr lang="pl-PL" sz="1400" dirty="0">
                <a:solidFill>
                  <a:schemeClr val="tx1"/>
                </a:solidFill>
              </a:rPr>
              <a:t>staży i programów ambasadorskich </a:t>
            </a:r>
          </a:p>
          <a:p>
            <a:r>
              <a:rPr lang="pl-PL" sz="1400" dirty="0">
                <a:solidFill>
                  <a:schemeClr val="tx1"/>
                </a:solidFill>
              </a:rPr>
              <a:t>wspieram w znajdywaniu ofert z jawnego i ukrytego rynku pracy</a:t>
            </a:r>
          </a:p>
          <a:p>
            <a:r>
              <a:rPr lang="pl-PL" sz="1400" dirty="0">
                <a:solidFill>
                  <a:schemeClr val="tx1"/>
                </a:solidFill>
              </a:rPr>
              <a:t>prowadzę symulacje procesów rekrutacyjnych: rozmowy kwalifikacyjne, testy kompetencyjne</a:t>
            </a:r>
          </a:p>
          <a:p>
            <a:r>
              <a:rPr lang="pl-PL" sz="1400" dirty="0">
                <a:solidFill>
                  <a:schemeClr val="tx1"/>
                </a:solidFill>
              </a:rPr>
              <a:t>realizuje treningi rozwoju kompetencji transferowalnych (komunikatywność, asertywność, współpraca w grupie)</a:t>
            </a:r>
          </a:p>
          <a:p>
            <a:r>
              <a:rPr lang="pl-PL" sz="1400" dirty="0">
                <a:solidFill>
                  <a:schemeClr val="tx1"/>
                </a:solidFill>
              </a:rPr>
              <a:t>do swoich zadań podchodzę zawsze z uśmiechem </a:t>
            </a:r>
          </a:p>
          <a:p>
            <a:r>
              <a:rPr lang="pl-PL" sz="1400" dirty="0">
                <a:solidFill>
                  <a:schemeClr val="tx1"/>
                </a:solidFill>
              </a:rPr>
              <a:t>jestem entuzjastką spędzania czasu ze zwierzętami oraz blisko natury</a:t>
            </a:r>
          </a:p>
          <a:p>
            <a:r>
              <a:rPr lang="pl-PL" sz="1400" dirty="0">
                <a:solidFill>
                  <a:schemeClr val="tx1"/>
                </a:solidFill>
              </a:rPr>
              <a:t>certyfikowany asesor kompetencji zawodowych oraz certyfikowany tutor</a:t>
            </a:r>
          </a:p>
          <a:p>
            <a:r>
              <a:rPr lang="pl-PL" sz="1400" dirty="0">
                <a:solidFill>
                  <a:schemeClr val="tx1"/>
                </a:solidFill>
              </a:rPr>
              <a:t>dyplomowany trener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E8187B4-BFA7-437F-86FE-EAEDC6490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" y="5848723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73D984-A81E-419A-8109-AEA196BE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256" y="1364677"/>
            <a:ext cx="4875380" cy="1088749"/>
          </a:xfrm>
        </p:spPr>
        <p:txBody>
          <a:bodyPr>
            <a:noAutofit/>
          </a:bodyPr>
          <a:lstStyle/>
          <a:p>
            <a:pPr algn="ctr"/>
            <a:r>
              <a:rPr lang="pl-PL" b="1" dirty="0"/>
              <a:t>KONSULTANT ROZWOJU KARIERY, COACH, TRENER</a:t>
            </a:r>
          </a:p>
          <a:p>
            <a:pPr algn="ctr"/>
            <a:r>
              <a:rPr lang="pl-PL" sz="1800" dirty="0"/>
              <a:t>PRACOWNIK</a:t>
            </a:r>
          </a:p>
          <a:p>
            <a:pPr algn="ctr"/>
            <a:r>
              <a:rPr lang="pl-PL" b="1" dirty="0"/>
              <a:t>mgr Kinga </a:t>
            </a:r>
            <a:r>
              <a:rPr lang="pl-PL" b="1" dirty="0" err="1"/>
              <a:t>Manuszak</a:t>
            </a:r>
            <a:endParaRPr lang="pl-PL" b="1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660035E-2522-41DD-BA8F-D931E1BC4F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19" y="2567507"/>
            <a:ext cx="3684144" cy="3684144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E7467F-C517-4DE4-AD68-9B3A830A1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83108" y="654846"/>
            <a:ext cx="4646602" cy="823912"/>
          </a:xfrm>
        </p:spPr>
        <p:txBody>
          <a:bodyPr>
            <a:noAutofit/>
          </a:bodyPr>
          <a:lstStyle/>
          <a:p>
            <a:r>
              <a:rPr lang="pl-PL" sz="1800" dirty="0"/>
              <a:t>KONTAKT</a:t>
            </a:r>
          </a:p>
          <a:p>
            <a:r>
              <a:rPr lang="pl-PL" sz="1800" dirty="0">
                <a:hlinkClick r:id="rId3"/>
              </a:rPr>
              <a:t>kinga.manuszak@up.poznan.pl</a:t>
            </a:r>
            <a:endParaRPr lang="pl-PL" sz="1800" dirty="0"/>
          </a:p>
          <a:p>
            <a:r>
              <a:rPr lang="pl-PL" sz="1800" dirty="0"/>
              <a:t>TEL. 61 846-6694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584D3E-99C9-426C-8833-C082E094C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1860" y="2189053"/>
            <a:ext cx="5159229" cy="3880784"/>
          </a:xfrm>
        </p:spPr>
        <p:txBody>
          <a:bodyPr>
            <a:normAutofit fontScale="6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konsultant rozwoju kariery, </a:t>
            </a:r>
            <a:r>
              <a:rPr lang="pl-PL" dirty="0" err="1">
                <a:solidFill>
                  <a:schemeClr val="tx1"/>
                </a:solidFill>
              </a:rPr>
              <a:t>coach</a:t>
            </a:r>
            <a:r>
              <a:rPr lang="pl-PL" dirty="0">
                <a:solidFill>
                  <a:schemeClr val="tx1"/>
                </a:solidFill>
              </a:rPr>
              <a:t>, trener   i szkoleniowiec,</a:t>
            </a:r>
          </a:p>
          <a:p>
            <a:r>
              <a:rPr lang="pl-PL" dirty="0">
                <a:solidFill>
                  <a:schemeClr val="tx1"/>
                </a:solidFill>
              </a:rPr>
              <a:t>absolwentka socjologii, pracy socjalnej, doradztwa zawodowego i coachingu,</a:t>
            </a:r>
          </a:p>
          <a:p>
            <a:r>
              <a:rPr lang="pl-PL" dirty="0">
                <a:solidFill>
                  <a:schemeClr val="tx1"/>
                </a:solidFill>
              </a:rPr>
              <a:t>absolwentka Studium Umiejętności Pracy z Grupą, </a:t>
            </a:r>
          </a:p>
          <a:p>
            <a:r>
              <a:rPr lang="pl-PL" dirty="0">
                <a:solidFill>
                  <a:schemeClr val="tx1"/>
                </a:solidFill>
              </a:rPr>
              <a:t>od 12 lat pracuję z osobami w wieku 15 – 25 lat, które wspieram w planowaniu kariery zawodowej i rozwoju osobistym, odkrywaniu pasji, talentów i predyspozycji zawodowych.  Wspieram młodych ludzi w podejmowaniu pierwszych kroków na rynku pracy oraz w  pierwszych kontaktach z pracodawcami,</a:t>
            </a:r>
          </a:p>
          <a:p>
            <a:r>
              <a:rPr lang="pl-PL" dirty="0">
                <a:solidFill>
                  <a:schemeClr val="tx1"/>
                </a:solidFill>
              </a:rPr>
              <a:t>prowadzę konsultacje indywidualne a także warsztaty grupowe, na których Uczestnicy przygotowują profesjonalne dokumenty aplikacyjne oraz biorą udział w symulacyjnych rozmowach rekrutacyjnych. </a:t>
            </a: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8AAE9F5-1DC2-4DAB-9266-550B8BB39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" y="5854539"/>
            <a:ext cx="1296435" cy="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31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1622</TotalTime>
  <Words>1568</Words>
  <Application>Microsoft Office PowerPoint</Application>
  <PresentationFormat>Panoramiczny</PresentationFormat>
  <Paragraphs>184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7" baseType="lpstr">
      <vt:lpstr>Arial</vt:lpstr>
      <vt:lpstr>Calibri</vt:lpstr>
      <vt:lpstr>Corbel</vt:lpstr>
      <vt:lpstr>Symbol</vt:lpstr>
      <vt:lpstr>Times New Roman</vt:lpstr>
      <vt:lpstr>Trebuchet MS</vt:lpstr>
      <vt:lpstr>Tw Cen MT</vt:lpstr>
      <vt:lpstr>Tw Cen MT Condensed</vt:lpstr>
      <vt:lpstr>Wingdings 2</vt:lpstr>
      <vt:lpstr>Obwód</vt:lpstr>
      <vt:lpstr>Prezentacja programu PowerPoint</vt:lpstr>
      <vt:lpstr>CEL</vt:lpstr>
      <vt:lpstr>DLA KOGO?</vt:lpstr>
      <vt:lpstr>WIZJA I MISJA</vt:lpstr>
      <vt:lpstr>PRACOWNICY  SPECJALIŚCI PEŁNOMOCNICY REKTORA</vt:lpstr>
      <vt:lpstr>                                                         PRACOWNIK    </vt:lpstr>
      <vt:lpstr>   pracownik</vt:lpstr>
      <vt:lpstr> PRACOWNIK</vt:lpstr>
      <vt:lpstr>Prezentacja programu PowerPoint</vt:lpstr>
      <vt:lpstr>Prezentacja programu PowerPoint</vt:lpstr>
      <vt:lpstr>    Doradca edukacyjny   pracownik      </vt:lpstr>
      <vt:lpstr>Prezentacja programu PowerPoint</vt:lpstr>
      <vt:lpstr>PSYCHOLOG</vt:lpstr>
      <vt:lpstr>PEŁNOMOCNIK REKTORA  DS. SPOŁECZNEJ ODPOWIEDZIALNOŚCI</vt:lpstr>
      <vt:lpstr>PEŁNOMOCNIK REKTORA  DS. RÓWNEGO TRAKTOWANIA</vt:lpstr>
      <vt:lpstr>PEŁNOMOCNIK REKTORA  DS. OSÓB Z NIEPEŁNOSPRAWNOŚCIAMI</vt:lpstr>
      <vt:lpstr>PEŁNOMOCNIKA REKTORA  DS. PROFILAKTYKI UZALEŻNIEŃ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Matysiak</dc:creator>
  <cp:lastModifiedBy>Dagmara Kubska</cp:lastModifiedBy>
  <cp:revision>110</cp:revision>
  <dcterms:created xsi:type="dcterms:W3CDTF">2020-10-13T19:01:20Z</dcterms:created>
  <dcterms:modified xsi:type="dcterms:W3CDTF">2021-06-17T09:00:34Z</dcterms:modified>
</cp:coreProperties>
</file>